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9" r:id="rId2"/>
    <p:sldId id="290" r:id="rId3"/>
    <p:sldId id="292" r:id="rId4"/>
    <p:sldId id="301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3" r:id="rId19"/>
    <p:sldId id="315" r:id="rId20"/>
    <p:sldId id="316" r:id="rId21"/>
    <p:sldId id="318" r:id="rId22"/>
    <p:sldId id="319" r:id="rId23"/>
    <p:sldId id="320" r:id="rId24"/>
    <p:sldId id="321" r:id="rId25"/>
    <p:sldId id="322" r:id="rId26"/>
    <p:sldId id="323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E62"/>
    <a:srgbClr val="CCEC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9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640DE-0720-459B-AEBC-5DC25622148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1C9D7-98EB-488A-BD61-B1DF6635D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93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1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31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04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09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416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9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646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18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4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74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46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21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735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53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11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03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26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7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8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4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69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over 17 years</a:t>
            </a:r>
            <a:r>
              <a:rPr lang="en-GB" baseline="0" dirty="0"/>
              <a:t> adding development s and collections.  Most recent one being Aerial and Lidar data. For which there has been significant demand </a:t>
            </a:r>
          </a:p>
          <a:p>
            <a:r>
              <a:rPr lang="en-GB" baseline="0" dirty="0"/>
              <a:t>GOOD TO KNOW HOW LONG WHOEVEVER YOU HAVE BEEN TALKING TO HAVE BEEN TAKING SERVICES</a:t>
            </a:r>
          </a:p>
          <a:p>
            <a:r>
              <a:rPr lang="en-GB" baseline="0" dirty="0"/>
              <a:t>Calibre providers of data with whom we have an established relationship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C5F8-2F3B-418C-A6A8-75D410F309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32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noFill/>
        </p:spPr>
        <p:txBody>
          <a:bodyPr/>
          <a:lstStyle>
            <a:lvl1pPr>
              <a:defRPr baseline="0">
                <a:solidFill>
                  <a:srgbClr val="2C3E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2C3E6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5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9300" y="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5676900" cy="5029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04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2C3E62"/>
                </a:solidFill>
              </a:defRPr>
            </a:lvl1pPr>
            <a:lvl2pPr>
              <a:defRPr baseline="0">
                <a:solidFill>
                  <a:srgbClr val="2C3E62"/>
                </a:solidFill>
              </a:defRPr>
            </a:lvl2pPr>
            <a:lvl3pPr>
              <a:defRPr baseline="0">
                <a:solidFill>
                  <a:srgbClr val="2C3E62"/>
                </a:solidFill>
              </a:defRPr>
            </a:lvl3pPr>
            <a:lvl4pPr>
              <a:defRPr baseline="0">
                <a:solidFill>
                  <a:srgbClr val="2C3E62"/>
                </a:solidFill>
              </a:defRPr>
            </a:lvl4pPr>
            <a:lvl5pPr>
              <a:defRPr baseline="0">
                <a:solidFill>
                  <a:srgbClr val="2C3E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26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7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552700" cy="4114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700" y="914400"/>
            <a:ext cx="2552700" cy="4114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5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1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3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1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6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0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5257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rgbClr val="2C3E6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C3E62"/>
          </a:solidFill>
          <a:ln>
            <a:noFill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 dirty="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05589"/>
            <a:ext cx="19050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latin typeface="Calibri" pitchFamily="34" charset="0"/>
              </a:defRPr>
            </a:lvl1pPr>
          </a:lstStyle>
          <a:p>
            <a:fld id="{92AA38AE-775C-403F-BA3F-6EC7BCE58FD8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" y="6088702"/>
            <a:ext cx="2075743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aseline="0">
          <a:solidFill>
            <a:srgbClr val="2C3E6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aseline="0">
          <a:solidFill>
            <a:srgbClr val="2C3E62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rgbClr val="2C3E62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rgbClr val="2C3E62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aseline="0">
          <a:solidFill>
            <a:srgbClr val="2C3E62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708" y="863331"/>
            <a:ext cx="7772400" cy="1470025"/>
          </a:xfrm>
        </p:spPr>
        <p:txBody>
          <a:bodyPr/>
          <a:lstStyle/>
          <a:p>
            <a:pPr algn="ctr"/>
            <a:r>
              <a:rPr lang="en-GB" sz="4800" dirty="0"/>
              <a:t>Adding Fieldwork Data to Maps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25850"/>
            <a:ext cx="7086600" cy="1725168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Tom Armitage &amp; Ian Holmes</a:t>
            </a:r>
          </a:p>
          <a:p>
            <a:r>
              <a:rPr lang="en-GB" i="1" dirty="0"/>
              <a:t>GIS Trainers &amp; Geoservices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551B7-6956-407B-BA5D-1DA8B66D6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988" y="2926081"/>
            <a:ext cx="874513" cy="1166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DC15A-2962-4EDA-8A2A-0758CE24A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504" y="2926081"/>
            <a:ext cx="881931" cy="11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data to Digimap Roam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Save Annotations</a:t>
            </a:r>
          </a:p>
          <a:p>
            <a:r>
              <a:rPr lang="en-GB" dirty="0"/>
              <a:t>View them with Other Data</a:t>
            </a:r>
          </a:p>
        </p:txBody>
      </p:sp>
    </p:spTree>
    <p:extLst>
      <p:ext uri="{BB962C8B-B14F-4D97-AF65-F5344CB8AC3E}">
        <p14:creationId xmlns:p14="http://schemas.microsoft.com/office/powerpoint/2010/main" val="255552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data to Digimap Roam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8DAC3-F357-4C62-83E7-09299C4F9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3" y="775411"/>
            <a:ext cx="8519493" cy="517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36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BF6C1-038A-4ED3-9F56-9192D0E9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3" y="775411"/>
            <a:ext cx="8519493" cy="517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data to Digimap Roam </a:t>
            </a:r>
          </a:p>
        </p:txBody>
      </p:sp>
    </p:spTree>
    <p:extLst>
      <p:ext uri="{BB962C8B-B14F-4D97-AF65-F5344CB8AC3E}">
        <p14:creationId xmlns:p14="http://schemas.microsoft.com/office/powerpoint/2010/main" val="164244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4A31E-4F63-49DD-8B7C-BEBCBDFF7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3" y="775411"/>
            <a:ext cx="8519493" cy="517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data to Digimap Roam </a:t>
            </a:r>
          </a:p>
        </p:txBody>
      </p:sp>
    </p:spTree>
    <p:extLst>
      <p:ext uri="{BB962C8B-B14F-4D97-AF65-F5344CB8AC3E}">
        <p14:creationId xmlns:p14="http://schemas.microsoft.com/office/powerpoint/2010/main" val="367714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data to Digimap Roam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Importing Data to Roam</a:t>
            </a:r>
          </a:p>
          <a:p>
            <a:pPr lvl="1"/>
            <a:r>
              <a:rPr lang="en-GB" dirty="0"/>
              <a:t>Shapefile from a GIS</a:t>
            </a:r>
          </a:p>
          <a:p>
            <a:pPr lvl="1"/>
            <a:r>
              <a:rPr lang="en-GB" dirty="0"/>
              <a:t>KML from Google Earth</a:t>
            </a:r>
          </a:p>
          <a:p>
            <a:pPr lvl="1"/>
            <a:r>
              <a:rPr lang="en-GB" dirty="0"/>
              <a:t>GPX from your GPS device</a:t>
            </a:r>
          </a:p>
          <a:p>
            <a:pPr lvl="1"/>
            <a:r>
              <a:rPr lang="en-GB" dirty="0"/>
              <a:t>CSV from a Spreadsheet</a:t>
            </a:r>
          </a:p>
          <a:p>
            <a:pPr lvl="1"/>
            <a:r>
              <a:rPr lang="en-GB" dirty="0" err="1"/>
              <a:t>GeoJson</a:t>
            </a:r>
            <a:r>
              <a:rPr lang="en-GB" dirty="0"/>
              <a:t> from another Web Map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69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data to Digimap Roam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Importing Data to Roam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58E7D-83A0-41F9-84A5-0FE35E5EE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27" y="841258"/>
            <a:ext cx="8826146" cy="4981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27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EACD69-C567-48CA-8A06-6BDFFA0F8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27" y="841258"/>
            <a:ext cx="8826146" cy="4981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data to Digimap Roam </a:t>
            </a:r>
          </a:p>
        </p:txBody>
      </p:sp>
    </p:spTree>
    <p:extLst>
      <p:ext uri="{BB962C8B-B14F-4D97-AF65-F5344CB8AC3E}">
        <p14:creationId xmlns:p14="http://schemas.microsoft.com/office/powerpoint/2010/main" val="225828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Exporting data from Digimap Roam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Exporting Data From Roam</a:t>
            </a:r>
          </a:p>
          <a:p>
            <a:pPr lvl="1"/>
            <a:r>
              <a:rPr lang="en-GB" dirty="0"/>
              <a:t>Shapefile for a GIS</a:t>
            </a:r>
          </a:p>
          <a:p>
            <a:pPr lvl="1"/>
            <a:r>
              <a:rPr lang="en-GB" dirty="0"/>
              <a:t>KML for Google Earth</a:t>
            </a:r>
          </a:p>
          <a:p>
            <a:pPr lvl="1"/>
            <a:r>
              <a:rPr lang="en-GB" dirty="0" err="1"/>
              <a:t>GeoJson</a:t>
            </a:r>
            <a:r>
              <a:rPr lang="en-GB" dirty="0"/>
              <a:t> for another Web Map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91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Exporting data from Digimap Roam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882A8-9DE8-48F4-8EAE-E8087EA99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38" y="746161"/>
            <a:ext cx="8480324" cy="5150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73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Digimap Annotation in a GIS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BD5C7-A434-4981-AED4-3A4DA747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62" y="1098707"/>
            <a:ext cx="8016476" cy="4660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81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7047411" cy="4114800"/>
          </a:xfrm>
        </p:spPr>
        <p:txBody>
          <a:bodyPr/>
          <a:lstStyle/>
          <a:p>
            <a:r>
              <a:rPr lang="en-GB" dirty="0"/>
              <a:t>Before you go into the field</a:t>
            </a:r>
          </a:p>
          <a:p>
            <a:r>
              <a:rPr lang="en-GB" dirty="0"/>
              <a:t>Adding data to Digimap Roam</a:t>
            </a:r>
          </a:p>
          <a:p>
            <a:r>
              <a:rPr lang="en-GB" dirty="0"/>
              <a:t>Exporting Annotations</a:t>
            </a:r>
          </a:p>
          <a:p>
            <a:r>
              <a:rPr lang="en-GB" dirty="0"/>
              <a:t>Downloading </a:t>
            </a:r>
            <a:r>
              <a:rPr lang="en-GB" dirty="0" err="1"/>
              <a:t>Basemaps</a:t>
            </a:r>
            <a:endParaRPr lang="en-GB" dirty="0"/>
          </a:p>
          <a:p>
            <a:r>
              <a:rPr lang="en-GB" dirty="0"/>
              <a:t>Georeferencing &amp; Digitising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7E1CF9-D7FC-4AB7-822D-C7B4CB380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3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Downloading </a:t>
            </a:r>
            <a:r>
              <a:rPr lang="en-GB" dirty="0" err="1"/>
              <a:t>Basemaps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Use any Collection</a:t>
            </a:r>
          </a:p>
          <a:p>
            <a:r>
              <a:rPr lang="en-GB" dirty="0"/>
              <a:t>Useful Context</a:t>
            </a:r>
          </a:p>
          <a:p>
            <a:r>
              <a:rPr lang="en-GB" dirty="0"/>
              <a:t>Can be muted or made Grey Scale in GIS</a:t>
            </a:r>
          </a:p>
          <a:p>
            <a:r>
              <a:rPr lang="en-GB" dirty="0"/>
              <a:t>Useful datasets:</a:t>
            </a:r>
          </a:p>
          <a:p>
            <a:pPr lvl="1"/>
            <a:r>
              <a:rPr lang="en-GB" dirty="0"/>
              <a:t>Raster </a:t>
            </a:r>
            <a:r>
              <a:rPr lang="en-GB" dirty="0" err="1"/>
              <a:t>Basemaps</a:t>
            </a:r>
            <a:r>
              <a:rPr lang="en-GB" dirty="0"/>
              <a:t> from OS</a:t>
            </a:r>
          </a:p>
          <a:p>
            <a:pPr lvl="1"/>
            <a:r>
              <a:rPr lang="en-GB" dirty="0"/>
              <a:t>Historic Maps</a:t>
            </a:r>
          </a:p>
          <a:p>
            <a:pPr lvl="1"/>
            <a:r>
              <a:rPr lang="en-GB" dirty="0"/>
              <a:t>Aerial Imagery</a:t>
            </a:r>
          </a:p>
          <a:p>
            <a:pPr lvl="1"/>
            <a:r>
              <a:rPr lang="en-GB" dirty="0"/>
              <a:t>DTM data from OS and Lidar to make 3D maps</a:t>
            </a:r>
          </a:p>
          <a:p>
            <a:pPr lvl="1"/>
            <a:r>
              <a:rPr lang="en-GB" dirty="0"/>
              <a:t>Marine Charts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82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Downloading </a:t>
            </a:r>
            <a:r>
              <a:rPr lang="en-GB" dirty="0" err="1"/>
              <a:t>Basemaps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89EBC2-03EB-4494-909B-EC36C964F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50" y="1049768"/>
            <a:ext cx="8521499" cy="4674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3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Downloading </a:t>
            </a:r>
            <a:r>
              <a:rPr lang="en-GB" dirty="0" err="1"/>
              <a:t>Basemaps</a:t>
            </a:r>
            <a:r>
              <a:rPr lang="en-GB" dirty="0"/>
              <a:t> 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2AE003D0-F037-49D2-85D6-41896C222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6" y="1296981"/>
            <a:ext cx="7866667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Downloading </a:t>
            </a:r>
            <a:r>
              <a:rPr lang="en-GB" dirty="0" err="1"/>
              <a:t>Basemaps</a:t>
            </a:r>
            <a:r>
              <a:rPr lang="en-GB" dirty="0"/>
              <a:t> </a:t>
            </a:r>
          </a:p>
        </p:txBody>
      </p:sp>
      <p:pic>
        <p:nvPicPr>
          <p:cNvPr id="6" name="Picture 5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51A62696-3135-4062-BDC5-BDF5BE53F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1140502"/>
            <a:ext cx="8193024" cy="4297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37CFC3-0950-4300-8D3A-0BFB819182AE}"/>
              </a:ext>
            </a:extLst>
          </p:cNvPr>
          <p:cNvSpPr txBox="1"/>
          <p:nvPr/>
        </p:nvSpPr>
        <p:spPr>
          <a:xfrm>
            <a:off x="782726" y="5084063"/>
            <a:ext cx="7746797" cy="2616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© </a:t>
            </a:r>
            <a:r>
              <a:rPr lang="en-GB" sz="1100" dirty="0" err="1"/>
              <a:t>Getmapping</a:t>
            </a:r>
            <a:r>
              <a:rPr lang="en-GB" sz="1100" dirty="0"/>
              <a:t> Plc    © Environment Agency copyright and/or database right 2015.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6176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Georeferencing and Digitising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Scan your field map </a:t>
            </a:r>
          </a:p>
          <a:p>
            <a:r>
              <a:rPr lang="en-GB" dirty="0"/>
              <a:t>Add the map to a GIS</a:t>
            </a:r>
          </a:p>
          <a:p>
            <a:r>
              <a:rPr lang="en-GB" dirty="0"/>
              <a:t>Reference the field map to a </a:t>
            </a:r>
            <a:r>
              <a:rPr lang="en-GB" dirty="0" err="1"/>
              <a:t>basemap</a:t>
            </a:r>
            <a:endParaRPr lang="en-GB" dirty="0"/>
          </a:p>
          <a:p>
            <a:r>
              <a:rPr lang="en-GB" dirty="0"/>
              <a:t>Capture the data from the paper map to a digital dataset.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29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Georeferencing and Digitising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D1317-B40F-4C30-9DD3-BC74F92359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43660" y="945489"/>
            <a:ext cx="7256679" cy="4967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09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Georeferencing and Digitising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D1317-B40F-4C30-9DD3-BC74F923599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660" y="945489"/>
            <a:ext cx="7256679" cy="4967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ADD34-225E-4C1C-8E5E-BF3C88E4E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630" y="3261344"/>
            <a:ext cx="5730737" cy="335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19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Digimap is ideal for:</a:t>
            </a:r>
          </a:p>
          <a:p>
            <a:r>
              <a:rPr lang="en-GB" dirty="0"/>
              <a:t>Planning your fieldwork</a:t>
            </a:r>
          </a:p>
          <a:p>
            <a:r>
              <a:rPr lang="en-GB" dirty="0"/>
              <a:t>Capturing field data</a:t>
            </a:r>
          </a:p>
          <a:p>
            <a:r>
              <a:rPr lang="en-GB" dirty="0"/>
              <a:t>Exporting to a GIS</a:t>
            </a:r>
          </a:p>
          <a:p>
            <a:r>
              <a:rPr lang="en-GB" dirty="0"/>
              <a:t>Providing the </a:t>
            </a:r>
            <a:r>
              <a:rPr lang="en-GB" dirty="0" err="1"/>
              <a:t>basemaps</a:t>
            </a:r>
            <a:r>
              <a:rPr lang="en-GB" dirty="0"/>
              <a:t> for capture and analysis in GIS software</a:t>
            </a:r>
          </a:p>
        </p:txBody>
      </p:sp>
    </p:spTree>
    <p:extLst>
      <p:ext uri="{BB962C8B-B14F-4D97-AF65-F5344CB8AC3E}">
        <p14:creationId xmlns:p14="http://schemas.microsoft.com/office/powerpoint/2010/main" val="412926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 go into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Digimap can be useful for locating points of interest: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360D87-797E-4711-AD2F-209B2E3A7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55" y="2088394"/>
            <a:ext cx="8151689" cy="3661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13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 go into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Digimap can be useful for locating points of interest: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F87CB-51F7-4290-999D-EC9C47ECB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94" y="2049173"/>
            <a:ext cx="8239011" cy="3700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98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 go into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You can use the Print to create maps to take into the field: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C02B6-57DA-48C1-8333-D4A6115FF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43" y="2128723"/>
            <a:ext cx="5411785" cy="3621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15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 go into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You can use the Print to create maps to take into the field: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EE9E9-F257-4142-8219-9E0F3CE8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72" y="2106778"/>
            <a:ext cx="5444582" cy="3642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32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data to Digimap Roam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Collect Data</a:t>
            </a:r>
          </a:p>
          <a:p>
            <a:r>
              <a:rPr lang="en-GB" dirty="0"/>
              <a:t>Add to Roam using the Annotation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68835-6D31-440F-92A1-BE3C2D833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26" y="2084832"/>
            <a:ext cx="1776320" cy="380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D48D7-8463-42AB-A862-E19778C41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025" y="2084832"/>
            <a:ext cx="5267866" cy="3713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B2658C-CBEC-413F-BD25-D73CA2C69852}"/>
              </a:ext>
            </a:extLst>
          </p:cNvPr>
          <p:cNvSpPr txBox="1">
            <a:spLocks/>
          </p:cNvSpPr>
          <p:nvPr/>
        </p:nvSpPr>
        <p:spPr bwMode="auto">
          <a:xfrm>
            <a:off x="5367473" y="5881403"/>
            <a:ext cx="2848418" cy="5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rgbClr val="2C3E6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rgbClr val="2C3E62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2C3E62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2C3E62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rgbClr val="2C3E62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/>
              <a:t>Overview Maps</a:t>
            </a:r>
          </a:p>
        </p:txBody>
      </p:sp>
    </p:spTree>
    <p:extLst>
      <p:ext uri="{BB962C8B-B14F-4D97-AF65-F5344CB8AC3E}">
        <p14:creationId xmlns:p14="http://schemas.microsoft.com/office/powerpoint/2010/main" val="190802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data to Digimap Roam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Collect Data</a:t>
            </a:r>
          </a:p>
          <a:p>
            <a:r>
              <a:rPr lang="en-GB" dirty="0"/>
              <a:t>Add to Roam using the Annotation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68835-6D31-440F-92A1-BE3C2D833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26" y="2084832"/>
            <a:ext cx="1776320" cy="380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B2658C-CBEC-413F-BD25-D73CA2C69852}"/>
              </a:ext>
            </a:extLst>
          </p:cNvPr>
          <p:cNvSpPr txBox="1">
            <a:spLocks/>
          </p:cNvSpPr>
          <p:nvPr/>
        </p:nvSpPr>
        <p:spPr bwMode="auto">
          <a:xfrm>
            <a:off x="5367473" y="5881403"/>
            <a:ext cx="2848418" cy="5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rgbClr val="2C3E6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rgbClr val="2C3E62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2C3E62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2C3E62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rgbClr val="2C3E62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/>
              <a:t>Location Maps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E55A5-F754-4EB2-B1A2-9CB441F2F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468" y="2084832"/>
            <a:ext cx="5285423" cy="3796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27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data to Digimap Roam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399"/>
            <a:ext cx="8388275" cy="4835347"/>
          </a:xfrm>
        </p:spPr>
        <p:txBody>
          <a:bodyPr/>
          <a:lstStyle/>
          <a:p>
            <a:r>
              <a:rPr lang="en-GB" dirty="0"/>
              <a:t>Collect Data</a:t>
            </a:r>
          </a:p>
          <a:p>
            <a:r>
              <a:rPr lang="en-GB" dirty="0"/>
              <a:t>Add to Roam using the Annotation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68835-6D31-440F-92A1-BE3C2D833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26" y="2084832"/>
            <a:ext cx="1776320" cy="380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B2658C-CBEC-413F-BD25-D73CA2C69852}"/>
              </a:ext>
            </a:extLst>
          </p:cNvPr>
          <p:cNvSpPr txBox="1">
            <a:spLocks/>
          </p:cNvSpPr>
          <p:nvPr/>
        </p:nvSpPr>
        <p:spPr bwMode="auto">
          <a:xfrm>
            <a:off x="6386169" y="5881403"/>
            <a:ext cx="1829721" cy="5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rgbClr val="2C3E6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rgbClr val="2C3E62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2C3E62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2C3E62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rgbClr val="2C3E62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/>
              <a:t>Site Maps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0D67A-6D7E-41AE-8742-F0746D026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441" y="2434891"/>
            <a:ext cx="5915437" cy="3100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76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gimap_theme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gimap_theme" id="{55C94161-40AC-46C9-847A-08AF53C6F762}" vid="{DBDEF7E1-06FA-45D1-9BA3-8F649CDEC6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digimap_theme</Template>
  <TotalTime>3197</TotalTime>
  <Words>1696</Words>
  <Application>Microsoft Office PowerPoint</Application>
  <PresentationFormat>On-screen Show (4:3)</PresentationFormat>
  <Paragraphs>181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Verdana</vt:lpstr>
      <vt:lpstr>digimap_theme</vt:lpstr>
      <vt:lpstr>Adding Fieldwork Data to Maps</vt:lpstr>
      <vt:lpstr>Contents</vt:lpstr>
      <vt:lpstr>Before you go into the field</vt:lpstr>
      <vt:lpstr>Before you go into the field</vt:lpstr>
      <vt:lpstr>Before you go into the field</vt:lpstr>
      <vt:lpstr>Before you go into the field</vt:lpstr>
      <vt:lpstr>Adding data to Digimap Roam </vt:lpstr>
      <vt:lpstr>Adding data to Digimap Roam </vt:lpstr>
      <vt:lpstr>Adding data to Digimap Roam </vt:lpstr>
      <vt:lpstr>Adding data to Digimap Roam </vt:lpstr>
      <vt:lpstr>Adding data to Digimap Roam </vt:lpstr>
      <vt:lpstr>Adding data to Digimap Roam </vt:lpstr>
      <vt:lpstr>Adding data to Digimap Roam </vt:lpstr>
      <vt:lpstr>Adding data to Digimap Roam </vt:lpstr>
      <vt:lpstr>Adding data to Digimap Roam </vt:lpstr>
      <vt:lpstr>Adding data to Digimap Roam </vt:lpstr>
      <vt:lpstr>Exporting data from Digimap Roam </vt:lpstr>
      <vt:lpstr>Exporting data from Digimap Roam </vt:lpstr>
      <vt:lpstr>Digimap Annotation in a GIS</vt:lpstr>
      <vt:lpstr>Downloading Basemaps </vt:lpstr>
      <vt:lpstr>Downloading Basemaps </vt:lpstr>
      <vt:lpstr>Downloading Basemaps </vt:lpstr>
      <vt:lpstr>Downloading Basemaps </vt:lpstr>
      <vt:lpstr>Georeferencing and Digitising</vt:lpstr>
      <vt:lpstr>Georeferencing and Digitising</vt:lpstr>
      <vt:lpstr>Georeferencing and Digitising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Digimap Aerial Collection</dc:title>
  <dc:creator>HOLMES Ian</dc:creator>
  <cp:lastModifiedBy>Tom Armitage</cp:lastModifiedBy>
  <cp:revision>118</cp:revision>
  <dcterms:created xsi:type="dcterms:W3CDTF">2016-08-31T10:54:42Z</dcterms:created>
  <dcterms:modified xsi:type="dcterms:W3CDTF">2018-05-02T15:08:40Z</dcterms:modified>
</cp:coreProperties>
</file>